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BF0"/>
    <a:srgbClr val="E0C494"/>
    <a:srgbClr val="EEDB98"/>
    <a:srgbClr val="EAEBF0"/>
    <a:srgbClr val="395D4C"/>
    <a:srgbClr val="3F3832"/>
    <a:srgbClr val="3A4053"/>
    <a:srgbClr val="5B6066"/>
    <a:srgbClr val="272A3B"/>
    <a:srgbClr val="9674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71" d="100"/>
          <a:sy n="71" d="100"/>
        </p:scale>
        <p:origin x="3708" y="-18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e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e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e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395D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44988" y="9130217"/>
            <a:ext cx="2693844" cy="1795896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1940" y="7050698"/>
            <a:ext cx="2630362" cy="1753574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7" y="4927694"/>
            <a:ext cx="2716441" cy="1810960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 your contact details here!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Place your promotional conditions here!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240" y="5428332"/>
            <a:ext cx="2122075" cy="136383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ShineKey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Orb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AP800195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Round shaped, recycled PU leather keyring with metal ring and stainless steel logo plate with rubberized finish. With special coating for mirror laser engraving.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08245" y="9684352"/>
            <a:ext cx="2103640" cy="120263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Chargelight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Tone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AP864122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Recycled </a:t>
            </a:r>
            <a:r>
              <a:rPr lang="en-US" sz="1000" dirty="0" err="1"/>
              <a:t>aluminium</a:t>
            </a:r>
            <a:r>
              <a:rPr lang="en-US" sz="1000" dirty="0"/>
              <a:t> flashlight with built-in USB rechargeable battery (400 </a:t>
            </a:r>
            <a:r>
              <a:rPr lang="en-US" sz="1000" dirty="0" err="1"/>
              <a:t>mAh</a:t>
            </a:r>
            <a:r>
              <a:rPr lang="en-US" sz="1000" dirty="0"/>
              <a:t>) and carry strap. With zoomable high power COB light and 3 light modes. Including USB charger cable.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68240" y="7652335"/>
            <a:ext cx="2122075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Zencall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AP800189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Recycled ABS antistress fidget toy keyring with integrated mobile holder and metal ring.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31" y="552917"/>
            <a:ext cx="5746386" cy="3016853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62439"/>
            <a:ext cx="5759450" cy="1105211"/>
          </a:xfrm>
          <a:prstGeom prst="rect">
            <a:avLst/>
          </a:prstGeom>
          <a:solidFill>
            <a:srgbClr val="395D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623889"/>
            <a:ext cx="5053609" cy="376529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2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Kept, used, remembered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033784"/>
            <a:ext cx="50427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The most practical accessories like keyrings and tools always earn their place. Our wide variety of handy companions are made to go the distance wherever need takes them.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01993" y="13222529"/>
            <a:ext cx="1686749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Multilevel Plus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AP800108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Multifunctional, bamboo keyring with metal ring, ruler, magnet and dual spirit levels.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Ralhut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AP800104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House shaped, recycled 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>aluminium</a:t>
            </a: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 keyring with metal ring.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Rambek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AP800198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Recycled ABS ice scraper with bamboo handle.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5" name="Kép 4" descr="A képen szerszám, fordítólapát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573C99B1-4C10-6DE2-FA0A-0532BA92497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539" y="11533703"/>
            <a:ext cx="1433940" cy="1433940"/>
          </a:xfrm>
          <a:prstGeom prst="rect">
            <a:avLst/>
          </a:prstGeom>
        </p:spPr>
      </p:pic>
      <p:pic>
        <p:nvPicPr>
          <p:cNvPr id="20" name="Kép 19" descr="A képen tervezé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DB3079A0-CDBF-AB66-2A89-1757F2A33A2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2510" y="11338209"/>
            <a:ext cx="1608111" cy="1608111"/>
          </a:xfrm>
          <a:prstGeom prst="rect">
            <a:avLst/>
          </a:prstGeom>
        </p:spPr>
      </p:pic>
      <p:pic>
        <p:nvPicPr>
          <p:cNvPr id="23" name="Kép 22" descr="A képen tervezé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8D8C0297-E2A2-D97E-3255-F23B3476239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70" y="11438808"/>
            <a:ext cx="1535001" cy="1535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6773</TotalTime>
  <Words>192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171</cp:revision>
  <cp:lastPrinted>2020-10-14T10:13:42Z</cp:lastPrinted>
  <dcterms:created xsi:type="dcterms:W3CDTF">2020-04-21T06:52:21Z</dcterms:created>
  <dcterms:modified xsi:type="dcterms:W3CDTF">2025-08-14T11:56:11Z</dcterms:modified>
  <cp:category/>
</cp:coreProperties>
</file>